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650" y="49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emf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1.png"/><Relationship Id="rId7" Type="http://schemas.openxmlformats.org/officeDocument/2006/relationships/image" Target="../media/image3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7" Type="http://schemas.openxmlformats.org/officeDocument/2006/relationships/image" Target="../media/image3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80628" y="56456"/>
            <a:ext cx="3152184" cy="3198251"/>
          </a:xfrm>
          <a:prstGeom prst="rect">
            <a:avLst/>
          </a:prstGeom>
          <a:noFill/>
        </p:spPr>
      </p:pic>
      <p:pic>
        <p:nvPicPr>
          <p:cNvPr id="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45168" y="56456"/>
            <a:ext cx="3152184" cy="3198251"/>
          </a:xfrm>
          <a:prstGeom prst="rect">
            <a:avLst/>
          </a:prstGeom>
          <a:noFill/>
        </p:spPr>
      </p:pic>
      <p:pic>
        <p:nvPicPr>
          <p:cNvPr id="7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3336820"/>
            <a:ext cx="3152184" cy="3198251"/>
          </a:xfrm>
          <a:prstGeom prst="rect">
            <a:avLst/>
          </a:prstGeom>
          <a:noFill/>
        </p:spPr>
      </p:pic>
      <p:pic>
        <p:nvPicPr>
          <p:cNvPr id="8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0792" y="3338925"/>
            <a:ext cx="3152184" cy="3198251"/>
          </a:xfrm>
          <a:prstGeom prst="rect">
            <a:avLst/>
          </a:prstGeom>
          <a:noFill/>
        </p:spPr>
      </p:pic>
      <p:pic>
        <p:nvPicPr>
          <p:cNvPr id="10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6651292"/>
            <a:ext cx="3152184" cy="3198251"/>
          </a:xfrm>
          <a:prstGeom prst="rect">
            <a:avLst/>
          </a:prstGeom>
          <a:noFill/>
        </p:spPr>
      </p:pic>
      <p:pic>
        <p:nvPicPr>
          <p:cNvPr id="11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16632" y="6611288"/>
            <a:ext cx="3152184" cy="3198251"/>
          </a:xfrm>
          <a:prstGeom prst="rect">
            <a:avLst/>
          </a:prstGeom>
          <a:noFill/>
        </p:spPr>
      </p:pic>
      <p:pic>
        <p:nvPicPr>
          <p:cNvPr id="12" name="Рисунок 11" descr="медведь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0728" y="3944888"/>
            <a:ext cx="1292349" cy="1512168"/>
          </a:xfrm>
          <a:prstGeom prst="rect">
            <a:avLst/>
          </a:prstGeom>
        </p:spPr>
      </p:pic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548680" y="5457056"/>
            <a:ext cx="22669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Чистый медведь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Чиста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аю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медведь грязный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70623" y="3944888"/>
            <a:ext cx="1406649" cy="1512168"/>
          </a:xfrm>
          <a:prstGeom prst="rect">
            <a:avLst/>
          </a:prstGeom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149080" y="5385048"/>
            <a:ext cx="20764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Грязный медведь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Пычрак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аю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мяч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8720" y="632520"/>
            <a:ext cx="1584176" cy="1584176"/>
          </a:xfrm>
          <a:prstGeom prst="rect">
            <a:avLst/>
          </a:prstGeom>
        </p:spPr>
      </p:pic>
      <p:pic>
        <p:nvPicPr>
          <p:cNvPr id="17" name="Рисунок 16" descr="мяч грязный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21832" y="560512"/>
            <a:ext cx="1583432" cy="1656184"/>
          </a:xfrm>
          <a:prstGeom prst="rect">
            <a:avLst/>
          </a:prstGeom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620688" y="2144689"/>
            <a:ext cx="2105025" cy="86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Чистый мяч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Чиста туп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3933056" y="2106191"/>
            <a:ext cx="23050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Грязный мяч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Пычрак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туп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 descr="мальчик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68760" y="7257256"/>
            <a:ext cx="936104" cy="1512168"/>
          </a:xfrm>
          <a:prstGeom prst="rect">
            <a:avLst/>
          </a:prstGeom>
        </p:spPr>
      </p:pic>
      <p:pic>
        <p:nvPicPr>
          <p:cNvPr id="24" name="Рисунок 23" descr="мальчик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25144" y="7257256"/>
            <a:ext cx="864096" cy="1512168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3456384" y="8697416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Мальчик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Малай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624" y="8769424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Мальчик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Малай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0E4C6"/>
              </a:clrFrom>
              <a:clrTo>
                <a:srgbClr val="F0E4C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1765"/>
          <a:stretch>
            <a:fillRect/>
          </a:stretch>
        </p:blipFill>
        <p:spPr bwMode="auto">
          <a:xfrm rot="5400000">
            <a:off x="4909022" y="7073378"/>
            <a:ext cx="1080121" cy="87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3872880"/>
            <a:ext cx="1930809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/>
          <a:stretch>
            <a:fillRect/>
          </a:stretch>
        </p:blipFill>
        <p:spPr bwMode="auto">
          <a:xfrm>
            <a:off x="80628" y="56456"/>
            <a:ext cx="3152184" cy="3198251"/>
          </a:xfrm>
          <a:prstGeom prst="rect">
            <a:avLst/>
          </a:prstGeom>
          <a:noFill/>
        </p:spPr>
      </p:pic>
      <p:pic>
        <p:nvPicPr>
          <p:cNvPr id="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45168" y="56456"/>
            <a:ext cx="3152184" cy="3198251"/>
          </a:xfrm>
          <a:prstGeom prst="rect">
            <a:avLst/>
          </a:prstGeom>
          <a:noFill/>
        </p:spPr>
      </p:pic>
      <p:pic>
        <p:nvPicPr>
          <p:cNvPr id="7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01008" y="3296816"/>
            <a:ext cx="3152184" cy="3198251"/>
          </a:xfrm>
          <a:prstGeom prst="rect">
            <a:avLst/>
          </a:prstGeom>
          <a:noFill/>
        </p:spPr>
      </p:pic>
      <p:pic>
        <p:nvPicPr>
          <p:cNvPr id="8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0792" y="3338925"/>
            <a:ext cx="3152184" cy="3198251"/>
          </a:xfrm>
          <a:prstGeom prst="rect">
            <a:avLst/>
          </a:prstGeom>
          <a:noFill/>
        </p:spPr>
      </p:pic>
      <p:pic>
        <p:nvPicPr>
          <p:cNvPr id="11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16632" y="6611288"/>
            <a:ext cx="3152184" cy="3198251"/>
          </a:xfrm>
          <a:prstGeom prst="rect">
            <a:avLst/>
          </a:prstGeom>
          <a:noFill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9A584"/>
              </a:clrFrom>
              <a:clrTo>
                <a:srgbClr val="F9A584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52736" y="1064568"/>
            <a:ext cx="115212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04664" y="2144688"/>
            <a:ext cx="2622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Маленький мишка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Кечкенә аю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0E4C6"/>
              </a:clrFrom>
              <a:clrTo>
                <a:srgbClr val="F0E4C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11695" y="1073960"/>
            <a:ext cx="1728192" cy="1277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933055" y="2288704"/>
            <a:ext cx="2304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Большая кукла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курчак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0E4C6"/>
              </a:clrFrom>
              <a:clrTo>
                <a:srgbClr val="F0E4C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44724" y="4268924"/>
            <a:ext cx="1296144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04664" y="5385048"/>
            <a:ext cx="2488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Маленькая кукла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Кечкенә курчак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89040" y="5376337"/>
            <a:ext cx="2700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Большая машина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машина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3" y="7401272"/>
            <a:ext cx="1224137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04664" y="8625408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Маленькая машина 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Кечкенә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машина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0E4C6"/>
              </a:clrFrom>
              <a:clrTo>
                <a:srgbClr val="F0E4C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9722"/>
          <a:stretch>
            <a:fillRect/>
          </a:stretch>
        </p:blipFill>
        <p:spPr bwMode="auto">
          <a:xfrm rot="5400000">
            <a:off x="4293095" y="7401273"/>
            <a:ext cx="720081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861048" y="7905328"/>
            <a:ext cx="24482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Большой, маленький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Зур</a:t>
            </a:r>
            <a:r>
              <a:rPr lang="ru-RU" sz="16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кечкенә</a:t>
            </a:r>
            <a:endParaRPr lang="ru-RU" sz="16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9A584"/>
              </a:clrFrom>
              <a:clrTo>
                <a:srgbClr val="F9A584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9100" y="8805428"/>
            <a:ext cx="72008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9A584"/>
              </a:clrFrom>
              <a:clrTo>
                <a:srgbClr val="F9A584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05164" y="8589404"/>
            <a:ext cx="1152128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6651292"/>
            <a:ext cx="3152184" cy="3198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80628" y="56456"/>
            <a:ext cx="3152184" cy="3198251"/>
          </a:xfrm>
          <a:prstGeom prst="rect">
            <a:avLst/>
          </a:prstGeom>
          <a:noFill/>
        </p:spPr>
      </p:pic>
      <p:pic>
        <p:nvPicPr>
          <p:cNvPr id="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45168" y="56456"/>
            <a:ext cx="3152184" cy="3198251"/>
          </a:xfrm>
          <a:prstGeom prst="rect">
            <a:avLst/>
          </a:prstGeom>
          <a:noFill/>
        </p:spPr>
      </p:pic>
      <p:pic>
        <p:nvPicPr>
          <p:cNvPr id="7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3336820"/>
            <a:ext cx="3152184" cy="3198251"/>
          </a:xfrm>
          <a:prstGeom prst="rect">
            <a:avLst/>
          </a:prstGeom>
          <a:noFill/>
        </p:spPr>
      </p:pic>
      <p:pic>
        <p:nvPicPr>
          <p:cNvPr id="8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0792" y="3338925"/>
            <a:ext cx="3152184" cy="3198251"/>
          </a:xfrm>
          <a:prstGeom prst="rect">
            <a:avLst/>
          </a:prstGeom>
          <a:noFill/>
        </p:spPr>
      </p:pic>
      <p:pic>
        <p:nvPicPr>
          <p:cNvPr id="10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6651292"/>
            <a:ext cx="3152184" cy="3198251"/>
          </a:xfrm>
          <a:prstGeom prst="rect">
            <a:avLst/>
          </a:prstGeom>
          <a:noFill/>
        </p:spPr>
      </p:pic>
      <p:pic>
        <p:nvPicPr>
          <p:cNvPr id="11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16632" y="6611288"/>
            <a:ext cx="3152184" cy="3198251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 rot="10800000" flipV="1">
            <a:off x="764704" y="613689"/>
            <a:ext cx="1800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КАРМАННАЯ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ПАМЯТКА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для родителей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проекту «Мой дом»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152-1525167_house-cartoon-log-cabin-house-cartoon-pn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68760" y="1424608"/>
            <a:ext cx="936104" cy="504056"/>
          </a:xfrm>
          <a:prstGeom prst="rect">
            <a:avLst/>
          </a:prstGeom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88640" y="1910662"/>
            <a:ext cx="3168352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“Минем өем</a:t>
            </a:r>
            <a:r>
              <a:rPr lang="tt-RU" sz="1100" b="1" dirty="0" smtClean="0"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проекты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буенча ата-аналар өчен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КЕСӘ БЕЛЕШМӘЛЕГЕ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Автор: воспитатель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Бариева М.К.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dev_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2657" y="1136576"/>
            <a:ext cx="720080" cy="1040524"/>
          </a:xfrm>
          <a:prstGeom prst="rect">
            <a:avLst/>
          </a:prstGeom>
        </p:spPr>
      </p:pic>
      <p:pic>
        <p:nvPicPr>
          <p:cNvPr id="15" name="Рисунок 14" descr="05dfeccc90b130288bd2cbabb6540aa9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48880" y="992560"/>
            <a:ext cx="714310" cy="1166648"/>
          </a:xfrm>
          <a:prstGeom prst="rect">
            <a:avLst/>
          </a:prstGeom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3861048" y="534918"/>
            <a:ext cx="25922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КАРМАННАЯ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родителей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проекту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Мой дом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 descr="152-1525167_house-cartoon-log-cabin-house-cartoon-pn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1128" y="1352600"/>
            <a:ext cx="1008112" cy="576064"/>
          </a:xfrm>
          <a:prstGeom prst="rect">
            <a:avLst/>
          </a:prstGeom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3356992" y="1950676"/>
            <a:ext cx="3501008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Минем өем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проекты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буенча ата-аналар өчен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КЕСӘ БЕЛЕШМӘЛЕГЕ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Автор: воспитатель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Бариева М.К.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 descr="dev_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89040" y="1064568"/>
            <a:ext cx="709449" cy="1040524"/>
          </a:xfrm>
          <a:prstGeom prst="rect">
            <a:avLst/>
          </a:prstGeom>
        </p:spPr>
      </p:pic>
      <p:pic>
        <p:nvPicPr>
          <p:cNvPr id="21" name="Рисунок 20" descr="05dfeccc90b130288bd2cbabb6540aa9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61248" y="1064568"/>
            <a:ext cx="714310" cy="1152128"/>
          </a:xfrm>
          <a:prstGeom prst="rect">
            <a:avLst/>
          </a:prstGeom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404664" y="3944889"/>
            <a:ext cx="252028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КАРМАННАЯ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родителей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проекту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Мой дом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5281401"/>
            <a:ext cx="3356992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Минем өем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проекты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буенча ата-аналар өчен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КЕСӘ БЕЛЕШМӘЛЕГЕ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Автор: воспитатель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Бариева М.К.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Рисунок 24" descr="152-1525167_house-cartoon-log-cabin-house-cartoon-pn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68760" y="4664968"/>
            <a:ext cx="1008112" cy="576064"/>
          </a:xfrm>
          <a:prstGeom prst="rect">
            <a:avLst/>
          </a:prstGeom>
        </p:spPr>
      </p:pic>
      <p:pic>
        <p:nvPicPr>
          <p:cNvPr id="26" name="Рисунок 25" descr="dev_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2656" y="4448944"/>
            <a:ext cx="709449" cy="1040524"/>
          </a:xfrm>
          <a:prstGeom prst="rect">
            <a:avLst/>
          </a:prstGeom>
        </p:spPr>
      </p:pic>
      <p:pic>
        <p:nvPicPr>
          <p:cNvPr id="27" name="Рисунок 26" descr="05dfeccc90b130288bd2cbabb6540aa9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48880" y="4304928"/>
            <a:ext cx="714310" cy="11666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80628" y="56456"/>
            <a:ext cx="3152184" cy="3198251"/>
          </a:xfrm>
          <a:prstGeom prst="rect">
            <a:avLst/>
          </a:prstGeom>
          <a:noFill/>
        </p:spPr>
      </p:pic>
      <p:pic>
        <p:nvPicPr>
          <p:cNvPr id="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45168" y="56456"/>
            <a:ext cx="3152184" cy="3198251"/>
          </a:xfrm>
          <a:prstGeom prst="rect">
            <a:avLst/>
          </a:prstGeom>
          <a:noFill/>
        </p:spPr>
      </p:pic>
      <p:pic>
        <p:nvPicPr>
          <p:cNvPr id="7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3336820"/>
            <a:ext cx="3152184" cy="3198251"/>
          </a:xfrm>
          <a:prstGeom prst="rect">
            <a:avLst/>
          </a:prstGeom>
          <a:noFill/>
        </p:spPr>
      </p:pic>
      <p:pic>
        <p:nvPicPr>
          <p:cNvPr id="8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0792" y="3338925"/>
            <a:ext cx="3152184" cy="3198251"/>
          </a:xfrm>
          <a:prstGeom prst="rect">
            <a:avLst/>
          </a:prstGeom>
          <a:noFill/>
        </p:spPr>
      </p:pic>
      <p:pic>
        <p:nvPicPr>
          <p:cNvPr id="10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6651292"/>
            <a:ext cx="3152184" cy="3198251"/>
          </a:xfrm>
          <a:prstGeom prst="rect">
            <a:avLst/>
          </a:prstGeom>
          <a:noFill/>
        </p:spPr>
      </p:pic>
      <p:pic>
        <p:nvPicPr>
          <p:cNvPr id="11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16632" y="6611288"/>
            <a:ext cx="3152184" cy="3198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80628" y="56456"/>
            <a:ext cx="3152184" cy="3198251"/>
          </a:xfrm>
          <a:prstGeom prst="rect">
            <a:avLst/>
          </a:prstGeom>
          <a:noFill/>
        </p:spPr>
      </p:pic>
      <p:pic>
        <p:nvPicPr>
          <p:cNvPr id="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45168" y="56456"/>
            <a:ext cx="3152184" cy="3198251"/>
          </a:xfrm>
          <a:prstGeom prst="rect">
            <a:avLst/>
          </a:prstGeom>
          <a:noFill/>
        </p:spPr>
      </p:pic>
      <p:pic>
        <p:nvPicPr>
          <p:cNvPr id="7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01008" y="3296816"/>
            <a:ext cx="3152184" cy="3198251"/>
          </a:xfrm>
          <a:prstGeom prst="rect">
            <a:avLst/>
          </a:prstGeom>
          <a:noFill/>
        </p:spPr>
      </p:pic>
      <p:pic>
        <p:nvPicPr>
          <p:cNvPr id="8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0792" y="3338925"/>
            <a:ext cx="3152184" cy="3198251"/>
          </a:xfrm>
          <a:prstGeom prst="rect">
            <a:avLst/>
          </a:prstGeom>
          <a:noFill/>
        </p:spPr>
      </p:pic>
      <p:pic>
        <p:nvPicPr>
          <p:cNvPr id="10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01008" y="6707749"/>
            <a:ext cx="3152184" cy="3198251"/>
          </a:xfrm>
          <a:prstGeom prst="rect">
            <a:avLst/>
          </a:prstGeom>
          <a:noFill/>
        </p:spPr>
      </p:pic>
      <p:pic>
        <p:nvPicPr>
          <p:cNvPr id="11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16632" y="6611288"/>
            <a:ext cx="3152184" cy="3198251"/>
          </a:xfrm>
          <a:prstGeom prst="rect">
            <a:avLst/>
          </a:prstGeom>
          <a:noFill/>
        </p:spPr>
      </p:pic>
      <p:sp>
        <p:nvSpPr>
          <p:cNvPr id="3073" name="WordArt 1"/>
          <p:cNvSpPr>
            <a:spLocks noChangeArrowheads="1" noChangeShapeType="1" noTextEdit="1"/>
          </p:cNvSpPr>
          <p:nvPr/>
        </p:nvSpPr>
        <p:spPr bwMode="auto">
          <a:xfrm>
            <a:off x="0" y="0"/>
            <a:ext cx="542925" cy="1044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ru-RU" sz="6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3300"/>
              </a:solidFill>
              <a:effectLst/>
              <a:latin typeface="Arial Black"/>
            </a:endParaRPr>
          </a:p>
        </p:txBody>
      </p:sp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1052736" y="920552"/>
            <a:ext cx="1152128" cy="122413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2999"/>
              </a:avLst>
            </a:prstTxWarp>
          </a:bodyPr>
          <a:lstStyle/>
          <a:p>
            <a:pPr algn="ctr" rtl="0"/>
            <a:r>
              <a:rPr lang="ru-RU" sz="6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/>
                <a:latin typeface="Arial Black" pitchFamily="34" charset="0"/>
              </a:rPr>
              <a:t>5</a:t>
            </a:r>
            <a:endParaRPr lang="ru-RU" sz="6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B050"/>
              </a:solidFill>
              <a:effectLst/>
              <a:latin typeface="Arial Black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-1755576" y="2298872"/>
            <a:ext cx="6858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ПЯТЬ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БИШ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214818" y="1907799"/>
            <a:ext cx="1928826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Минем өем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проекты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буенча ата-аналар өчен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КЕСӘ БЕЛЕШМӘЛЕГЕ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Автор: воспитатель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Бариева М.К.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1611560" y="515619"/>
            <a:ext cx="6858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КАРМАННАЯ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родителей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проекту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Мой дом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152-1525167_house-cartoon-log-cabin-house-cartoon-pn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1128" y="1280592"/>
            <a:ext cx="936104" cy="648072"/>
          </a:xfrm>
          <a:prstGeom prst="rect">
            <a:avLst/>
          </a:prstGeom>
        </p:spPr>
      </p:pic>
      <p:pic>
        <p:nvPicPr>
          <p:cNvPr id="14" name="Рисунок 13" descr="dev_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17032" y="1136576"/>
            <a:ext cx="703385" cy="1034980"/>
          </a:xfrm>
          <a:prstGeom prst="rect">
            <a:avLst/>
          </a:prstGeom>
        </p:spPr>
      </p:pic>
      <p:pic>
        <p:nvPicPr>
          <p:cNvPr id="15" name="Рисунок 14" descr="05dfeccc90b130288bd2cbabb6540aa9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33256" y="992560"/>
            <a:ext cx="718813" cy="1165609"/>
          </a:xfrm>
          <a:prstGeom prst="rect">
            <a:avLst/>
          </a:prstGeom>
        </p:spPr>
      </p:pic>
      <p:pic>
        <p:nvPicPr>
          <p:cNvPr id="16" name="Рисунок 15" descr="hello_html_5588ac3a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2696" y="3944888"/>
            <a:ext cx="1959429" cy="1368152"/>
          </a:xfrm>
          <a:prstGeom prst="rect">
            <a:avLst/>
          </a:prstGeom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 rot="10800000" flipV="1">
            <a:off x="-1772816" y="5288977"/>
            <a:ext cx="685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УЧИМСЯ СЧИТАТЬ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САНАРГА ӨЙРӘНӘБЕЗ</a:t>
            </a:r>
            <a:endParaRPr kumimoji="0" lang="tt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4725144" y="4016896"/>
            <a:ext cx="720079" cy="12961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2009"/>
              </a:avLst>
            </a:prstTxWarp>
          </a:bodyPr>
          <a:lstStyle/>
          <a:p>
            <a:pPr algn="ctr" rtl="0"/>
            <a:r>
              <a:rPr lang="ru-RU" sz="6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1</a:t>
            </a:r>
            <a:endParaRPr lang="ru-RU" sz="6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1755576" y="5485260"/>
            <a:ext cx="6858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ОДИН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1268760" y="7329264"/>
            <a:ext cx="1008112" cy="12961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6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/>
                <a:latin typeface="Arial Black"/>
              </a:rPr>
              <a:t>3</a:t>
            </a:r>
            <a:endParaRPr lang="ru-RU" sz="6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3300"/>
              </a:solidFill>
              <a:effectLst/>
              <a:latin typeface="Arial Black"/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-1611560" y="8848435"/>
            <a:ext cx="6858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ӨЧ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WordArt 11"/>
          <p:cNvSpPr>
            <a:spLocks noChangeArrowheads="1" noChangeShapeType="1" noTextEdit="1"/>
          </p:cNvSpPr>
          <p:nvPr/>
        </p:nvSpPr>
        <p:spPr bwMode="auto">
          <a:xfrm>
            <a:off x="4653136" y="7473280"/>
            <a:ext cx="936104" cy="11521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499"/>
              </a:avLst>
            </a:prstTxWarp>
          </a:bodyPr>
          <a:lstStyle/>
          <a:p>
            <a:pPr algn="ctr" rtl="0"/>
            <a:r>
              <a:rPr lang="ru-RU" sz="6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/>
                <a:latin typeface="Arial Black"/>
              </a:rPr>
              <a:t>4</a:t>
            </a:r>
            <a:endParaRPr lang="ru-RU" sz="6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70C0"/>
              </a:solidFill>
              <a:effectLst/>
              <a:latin typeface="Arial Black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 rot="10800000" flipV="1">
            <a:off x="1827584" y="8919177"/>
            <a:ext cx="6858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ЧЕТЫРЕ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ДҮРТ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80628" y="56456"/>
            <a:ext cx="3152184" cy="3198251"/>
          </a:xfrm>
          <a:prstGeom prst="rect">
            <a:avLst/>
          </a:prstGeom>
          <a:noFill/>
        </p:spPr>
      </p:pic>
      <p:pic>
        <p:nvPicPr>
          <p:cNvPr id="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45168" y="56456"/>
            <a:ext cx="3152184" cy="3198251"/>
          </a:xfrm>
          <a:prstGeom prst="rect">
            <a:avLst/>
          </a:prstGeom>
          <a:noFill/>
        </p:spPr>
      </p:pic>
      <p:pic>
        <p:nvPicPr>
          <p:cNvPr id="7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3336820"/>
            <a:ext cx="3152184" cy="3198251"/>
          </a:xfrm>
          <a:prstGeom prst="rect">
            <a:avLst/>
          </a:prstGeom>
          <a:noFill/>
        </p:spPr>
      </p:pic>
      <p:pic>
        <p:nvPicPr>
          <p:cNvPr id="8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0792" y="3338925"/>
            <a:ext cx="3152184" cy="3198251"/>
          </a:xfrm>
          <a:prstGeom prst="rect">
            <a:avLst/>
          </a:prstGeom>
          <a:noFill/>
        </p:spPr>
      </p:pic>
      <p:pic>
        <p:nvPicPr>
          <p:cNvPr id="10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6651292"/>
            <a:ext cx="3152184" cy="3198251"/>
          </a:xfrm>
          <a:prstGeom prst="rect">
            <a:avLst/>
          </a:prstGeom>
          <a:noFill/>
        </p:spPr>
      </p:pic>
      <p:pic>
        <p:nvPicPr>
          <p:cNvPr id="11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16632" y="6611288"/>
            <a:ext cx="3152184" cy="3198251"/>
          </a:xfrm>
          <a:prstGeom prst="rect">
            <a:avLst/>
          </a:prstGeom>
          <a:noFill/>
        </p:spPr>
      </p:pic>
      <p:sp>
        <p:nvSpPr>
          <p:cNvPr id="2049" name="WordArt 1"/>
          <p:cNvSpPr>
            <a:spLocks noChangeArrowheads="1" noChangeShapeType="1" noTextEdit="1"/>
          </p:cNvSpPr>
          <p:nvPr/>
        </p:nvSpPr>
        <p:spPr bwMode="auto">
          <a:xfrm rot="10800000" flipV="1">
            <a:off x="1844824" y="920552"/>
            <a:ext cx="801802" cy="93686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34866"/>
              </a:avLst>
            </a:prstTxWarp>
          </a:bodyPr>
          <a:lstStyle/>
          <a:p>
            <a:pPr algn="ctr"/>
            <a:endParaRPr lang="ru-RU" sz="6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3300"/>
              </a:solidFill>
              <a:latin typeface="Arial Black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4581128" y="4160912"/>
            <a:ext cx="936105" cy="12961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6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/>
                <a:latin typeface="Arial Black"/>
              </a:rPr>
              <a:t>2</a:t>
            </a:r>
            <a:endParaRPr lang="ru-RU" sz="6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3300"/>
              </a:solidFill>
              <a:effectLst/>
              <a:latin typeface="Arial Black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 rot="10800000" flipV="1">
            <a:off x="1683568" y="5562279"/>
            <a:ext cx="6858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ДВА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ИКЕ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дедушка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68760" y="776536"/>
            <a:ext cx="792088" cy="1512168"/>
          </a:xfrm>
          <a:prstGeom prst="rect">
            <a:avLst/>
          </a:prstGeom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-1755576" y="2354121"/>
            <a:ext cx="6858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Дедушка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Бабай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683568" y="2320347"/>
            <a:ext cx="6858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Девочка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Кыз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-1755576" y="4491798"/>
            <a:ext cx="6858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3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Чистый-грязный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Чиста - </a:t>
            </a:r>
            <a:r>
              <a:rPr kumimoji="0" lang="ru-RU" sz="23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пычрак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куян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4744" y="7329264"/>
            <a:ext cx="1152128" cy="1512168"/>
          </a:xfrm>
          <a:prstGeom prst="rect">
            <a:avLst/>
          </a:prstGeom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-1683568" y="8867087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Чистый заяц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куян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 descr="куян пычрак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81128" y="7329264"/>
            <a:ext cx="1008112" cy="1512168"/>
          </a:xfrm>
          <a:prstGeom prst="rect">
            <a:avLst/>
          </a:prstGeom>
        </p:spPr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683568" y="8867880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Грязный заяц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Пычрак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куян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9100" y="1100572"/>
            <a:ext cx="151216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80628" y="56456"/>
            <a:ext cx="3152184" cy="3198251"/>
          </a:xfrm>
          <a:prstGeom prst="rect">
            <a:avLst/>
          </a:prstGeom>
          <a:noFill/>
        </p:spPr>
      </p:pic>
      <p:pic>
        <p:nvPicPr>
          <p:cNvPr id="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45168" y="56456"/>
            <a:ext cx="3152184" cy="3198251"/>
          </a:xfrm>
          <a:prstGeom prst="rect">
            <a:avLst/>
          </a:prstGeom>
          <a:noFill/>
        </p:spPr>
      </p:pic>
      <p:pic>
        <p:nvPicPr>
          <p:cNvPr id="7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3336820"/>
            <a:ext cx="3152184" cy="3198251"/>
          </a:xfrm>
          <a:prstGeom prst="rect">
            <a:avLst/>
          </a:prstGeom>
          <a:noFill/>
        </p:spPr>
      </p:pic>
      <p:pic>
        <p:nvPicPr>
          <p:cNvPr id="8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0792" y="3338925"/>
            <a:ext cx="3152184" cy="3198251"/>
          </a:xfrm>
          <a:prstGeom prst="rect">
            <a:avLst/>
          </a:prstGeom>
          <a:noFill/>
        </p:spPr>
      </p:pic>
      <p:pic>
        <p:nvPicPr>
          <p:cNvPr id="10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6651292"/>
            <a:ext cx="3152184" cy="3198251"/>
          </a:xfrm>
          <a:prstGeom prst="rect">
            <a:avLst/>
          </a:prstGeom>
          <a:noFill/>
        </p:spPr>
      </p:pic>
      <p:pic>
        <p:nvPicPr>
          <p:cNvPr id="11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16632" y="6611288"/>
            <a:ext cx="3152184" cy="3198251"/>
          </a:xfrm>
          <a:prstGeom prst="rect">
            <a:avLst/>
          </a:prstGeom>
          <a:noFill/>
        </p:spPr>
      </p:pic>
      <p:pic>
        <p:nvPicPr>
          <p:cNvPr id="9" name="Рисунок 8" descr="песи пычрак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2736" y="776536"/>
            <a:ext cx="1440160" cy="1512168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1683568" y="2332881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Грязный кот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Пычрак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песи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песи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37112" y="848544"/>
            <a:ext cx="1440160" cy="136815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83568" y="2263289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Чистый кот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песи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кукла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8720" y="4088904"/>
            <a:ext cx="1368152" cy="1368152"/>
          </a:xfrm>
          <a:prstGeom prst="rect">
            <a:avLst/>
          </a:prstGeom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-1683568" y="5563278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Чистая кукла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курчак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кукла грязная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09120" y="4160912"/>
            <a:ext cx="1236009" cy="1296144"/>
          </a:xfrm>
          <a:prstGeom prst="rect">
            <a:avLst/>
          </a:prstGeom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611560" y="5487831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Грязная кукла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Пычрак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курчак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грязная собака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52736" y="7329264"/>
            <a:ext cx="1224136" cy="1512168"/>
          </a:xfrm>
          <a:prstGeom prst="rect">
            <a:avLst/>
          </a:prstGeom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-1611560" y="8782343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Грязная собака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Пычрак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 descr="эт.pn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81128" y="7401272"/>
            <a:ext cx="1080120" cy="1440160"/>
          </a:xfrm>
          <a:prstGeom prst="rect">
            <a:avLst/>
          </a:prstGeom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755576" y="8826024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Чистая собака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Пычрак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80628" y="56456"/>
            <a:ext cx="3152184" cy="3198251"/>
          </a:xfrm>
          <a:prstGeom prst="rect">
            <a:avLst/>
          </a:prstGeom>
          <a:noFill/>
        </p:spPr>
      </p:pic>
      <p:pic>
        <p:nvPicPr>
          <p:cNvPr id="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45168" y="56456"/>
            <a:ext cx="3152184" cy="3198251"/>
          </a:xfrm>
          <a:prstGeom prst="rect">
            <a:avLst/>
          </a:prstGeom>
          <a:noFill/>
        </p:spPr>
      </p:pic>
      <p:pic>
        <p:nvPicPr>
          <p:cNvPr id="7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3336820"/>
            <a:ext cx="3152184" cy="3198251"/>
          </a:xfrm>
          <a:prstGeom prst="rect">
            <a:avLst/>
          </a:prstGeom>
          <a:noFill/>
        </p:spPr>
      </p:pic>
      <p:pic>
        <p:nvPicPr>
          <p:cNvPr id="8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0792" y="3338925"/>
            <a:ext cx="3152184" cy="3198251"/>
          </a:xfrm>
          <a:prstGeom prst="rect">
            <a:avLst/>
          </a:prstGeom>
          <a:noFill/>
        </p:spPr>
      </p:pic>
      <p:pic>
        <p:nvPicPr>
          <p:cNvPr id="10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6651292"/>
            <a:ext cx="3152184" cy="3198251"/>
          </a:xfrm>
          <a:prstGeom prst="rect">
            <a:avLst/>
          </a:prstGeom>
          <a:noFill/>
        </p:spPr>
      </p:pic>
      <p:pic>
        <p:nvPicPr>
          <p:cNvPr id="11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16632" y="6611288"/>
            <a:ext cx="3152184" cy="3198251"/>
          </a:xfrm>
          <a:prstGeom prst="rect">
            <a:avLst/>
          </a:prstGeom>
          <a:noFill/>
        </p:spPr>
      </p:pic>
      <p:pic>
        <p:nvPicPr>
          <p:cNvPr id="9" name="Рисунок 8" descr="машина.png"/>
          <p:cNvPicPr/>
          <p:nvPr/>
        </p:nvPicPr>
        <p:blipFill>
          <a:blip r:embed="rId3" cstate="print"/>
          <a:stretch>
            <a:fillRect/>
          </a:stretch>
        </p:blipFill>
        <p:spPr>
          <a:xfrm rot="5400000">
            <a:off x="940863" y="672385"/>
            <a:ext cx="1296144" cy="1648462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908720" y="2203320"/>
            <a:ext cx="57332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Чистая машина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Чиста машина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машина грязная.png"/>
          <p:cNvPicPr/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185085" y="596517"/>
            <a:ext cx="1512166" cy="1584176"/>
          </a:xfrm>
          <a:prstGeom prst="rect">
            <a:avLst/>
          </a:prstGeom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683568" y="2246346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Грязная машина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Пычрак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машина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hello_html_51db453c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2696" y="4160912"/>
            <a:ext cx="1872208" cy="1368152"/>
          </a:xfrm>
          <a:prstGeom prst="rect">
            <a:avLst/>
          </a:prstGeom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 rot="10800000" flipV="1">
            <a:off x="-1683568" y="5532635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Моя семья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Минем </a:t>
            </a: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гаиләм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папа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53136" y="4160912"/>
            <a:ext cx="936104" cy="1440160"/>
          </a:xfrm>
          <a:prstGeom prst="rect">
            <a:avLst/>
          </a:prstGeom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700808" y="5560838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Папа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Әти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мама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96752" y="7329264"/>
            <a:ext cx="1080120" cy="1512168"/>
          </a:xfrm>
          <a:prstGeom prst="rect">
            <a:avLst/>
          </a:prstGeom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-1755576" y="8891630"/>
            <a:ext cx="6858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Әни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 descr="бабушка.pn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725144" y="7401272"/>
            <a:ext cx="792088" cy="1368152"/>
          </a:xfrm>
          <a:prstGeom prst="rect">
            <a:avLst/>
          </a:prstGeom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1683568" y="8910343"/>
            <a:ext cx="685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Бабушка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Әби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0" y="0"/>
            <a:ext cx="3152184" cy="3198251"/>
          </a:xfrm>
          <a:prstGeom prst="rect">
            <a:avLst/>
          </a:prstGeom>
          <a:noFill/>
        </p:spPr>
      </p:pic>
      <p:pic>
        <p:nvPicPr>
          <p:cNvPr id="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29000" y="98565"/>
            <a:ext cx="3152184" cy="3198251"/>
          </a:xfrm>
          <a:prstGeom prst="rect">
            <a:avLst/>
          </a:prstGeom>
          <a:noFill/>
        </p:spPr>
      </p:pic>
      <p:pic>
        <p:nvPicPr>
          <p:cNvPr id="7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3336820"/>
            <a:ext cx="3152184" cy="3198251"/>
          </a:xfrm>
          <a:prstGeom prst="rect">
            <a:avLst/>
          </a:prstGeom>
          <a:noFill/>
        </p:spPr>
      </p:pic>
      <p:pic>
        <p:nvPicPr>
          <p:cNvPr id="8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0792" y="3338925"/>
            <a:ext cx="3152184" cy="3198251"/>
          </a:xfrm>
          <a:prstGeom prst="rect">
            <a:avLst/>
          </a:prstGeom>
          <a:noFill/>
        </p:spPr>
      </p:pic>
      <p:pic>
        <p:nvPicPr>
          <p:cNvPr id="10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6651292"/>
            <a:ext cx="3152184" cy="3198251"/>
          </a:xfrm>
          <a:prstGeom prst="rect">
            <a:avLst/>
          </a:prstGeom>
          <a:noFill/>
        </p:spPr>
      </p:pic>
      <p:pic>
        <p:nvPicPr>
          <p:cNvPr id="11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16632" y="6611288"/>
            <a:ext cx="3152184" cy="3198251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-1755576" y="469192"/>
            <a:ext cx="6858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КАРМАННАЯ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родителей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проекту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Мой дом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152-1525167_house-cartoon-log-cabin-house-cartoon-pn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2736" y="1208584"/>
            <a:ext cx="1080120" cy="792088"/>
          </a:xfrm>
          <a:prstGeom prst="rect">
            <a:avLst/>
          </a:prstGeom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-1683568" y="1936925"/>
            <a:ext cx="6858000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“Минем өем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проекты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буенча ата-аналар өчен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КЕСӘ БЕЛЕШМӘЛЕГЕ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Автор: воспитатель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Бариева М.К.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dev_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0648" y="1064568"/>
            <a:ext cx="709449" cy="1040524"/>
          </a:xfrm>
          <a:prstGeom prst="rect">
            <a:avLst/>
          </a:prstGeom>
        </p:spPr>
      </p:pic>
      <p:pic>
        <p:nvPicPr>
          <p:cNvPr id="18" name="Рисунок 17" descr="05dfeccc90b130288bd2cbabb6540aa9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76872" y="920552"/>
            <a:ext cx="714310" cy="1166648"/>
          </a:xfrm>
          <a:prstGeom prst="rect">
            <a:avLst/>
          </a:prstGeom>
        </p:spPr>
      </p:pic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4365104" y="808729"/>
            <a:ext cx="2492896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1539552" y="579601"/>
            <a:ext cx="6858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КАРМАННАЯ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родителей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проекту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Мой дом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4221088" y="2023175"/>
            <a:ext cx="4824536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Минем өем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проекты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буенча ата-аналар өчен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КЕСӘ БЕЛЕШМӘЛЕГЕ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Автор: воспитатель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Бариева М.К.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 descr="dev_1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17032" y="1136576"/>
            <a:ext cx="709449" cy="1040524"/>
          </a:xfrm>
          <a:prstGeom prst="rect">
            <a:avLst/>
          </a:prstGeom>
        </p:spPr>
      </p:pic>
      <p:pic>
        <p:nvPicPr>
          <p:cNvPr id="23" name="Рисунок 22" descr="05dfeccc90b130288bd2cbabb6540aa9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61248" y="992560"/>
            <a:ext cx="714310" cy="1166648"/>
          </a:xfrm>
          <a:prstGeom prst="rect">
            <a:avLst/>
          </a:prstGeom>
        </p:spPr>
      </p:pic>
      <p:pic>
        <p:nvPicPr>
          <p:cNvPr id="24" name="Рисунок 23" descr="152-1525167_house-cartoon-log-cabin-house-cartoon-pn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1128" y="1352600"/>
            <a:ext cx="1008112" cy="648072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91" t="3805" r="3263" b="16317"/>
          <a:stretch/>
        </p:blipFill>
        <p:spPr bwMode="auto">
          <a:xfrm flipV="1">
            <a:off x="764704" y="4121824"/>
            <a:ext cx="1818059" cy="83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-99392" y="4953000"/>
            <a:ext cx="3545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УЧИМ ЦВЕТА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ТӨСЛӘРНЕ ӨЙРӘНӘБЕЗ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93096" y="5385048"/>
            <a:ext cx="1728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ЖЁЛТЫЙ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68" t="8713" r="14612" b="41914"/>
          <a:stretch/>
        </p:blipFill>
        <p:spPr bwMode="auto">
          <a:xfrm>
            <a:off x="1052736" y="7401272"/>
            <a:ext cx="128588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-27384" y="8697416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ЗЕЛЁНЫЙ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ЯШЕЛ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46" t="9571" r="13890" b="41331"/>
          <a:stretch/>
        </p:blipFill>
        <p:spPr bwMode="auto">
          <a:xfrm>
            <a:off x="4581128" y="7329264"/>
            <a:ext cx="1157756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4365104" y="8625408"/>
            <a:ext cx="1728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КЫЗЫЛ</a:t>
            </a:r>
            <a:endParaRPr lang="ru-RU" b="1" dirty="0"/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91" t="10686" r="10602" b="33440"/>
          <a:stretch/>
        </p:blipFill>
        <p:spPr bwMode="auto">
          <a:xfrm>
            <a:off x="4509120" y="4088904"/>
            <a:ext cx="1229818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4293096" y="2144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80628" y="56456"/>
            <a:ext cx="3152184" cy="3198251"/>
          </a:xfrm>
          <a:prstGeom prst="rect">
            <a:avLst/>
          </a:prstGeom>
          <a:noFill/>
        </p:spPr>
      </p:pic>
      <p:pic>
        <p:nvPicPr>
          <p:cNvPr id="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45168" y="56456"/>
            <a:ext cx="3152184" cy="3198251"/>
          </a:xfrm>
          <a:prstGeom prst="rect">
            <a:avLst/>
          </a:prstGeom>
          <a:noFill/>
        </p:spPr>
      </p:pic>
      <p:pic>
        <p:nvPicPr>
          <p:cNvPr id="7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3336820"/>
            <a:ext cx="3152184" cy="3198251"/>
          </a:xfrm>
          <a:prstGeom prst="rect">
            <a:avLst/>
          </a:prstGeom>
          <a:noFill/>
        </p:spPr>
      </p:pic>
      <p:pic>
        <p:nvPicPr>
          <p:cNvPr id="8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0792" y="3338925"/>
            <a:ext cx="3152184" cy="3198251"/>
          </a:xfrm>
          <a:prstGeom prst="rect">
            <a:avLst/>
          </a:prstGeom>
          <a:noFill/>
        </p:spPr>
      </p:pic>
      <p:pic>
        <p:nvPicPr>
          <p:cNvPr id="10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6651292"/>
            <a:ext cx="3152184" cy="3198251"/>
          </a:xfrm>
          <a:prstGeom prst="rect">
            <a:avLst/>
          </a:prstGeom>
          <a:noFill/>
        </p:spPr>
      </p:pic>
      <p:pic>
        <p:nvPicPr>
          <p:cNvPr id="11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16632" y="6611288"/>
            <a:ext cx="3152184" cy="3198251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091" t="9909" r="14792" b="42129"/>
          <a:stretch/>
        </p:blipFill>
        <p:spPr bwMode="auto">
          <a:xfrm>
            <a:off x="1052736" y="920552"/>
            <a:ext cx="133120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20688" y="2288704"/>
            <a:ext cx="216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СИНИЙ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tt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ӘҢГӘР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A4CB56"/>
              </a:clrFrom>
              <a:clrTo>
                <a:srgbClr val="A4CB5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04" r="11674" b="5469"/>
          <a:stretch/>
        </p:blipFill>
        <p:spPr bwMode="auto">
          <a:xfrm>
            <a:off x="908720" y="4016896"/>
            <a:ext cx="157530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 rot="10800000" flipV="1">
            <a:off x="-99392" y="5241032"/>
            <a:ext cx="3473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МОИ ИГРУШКИ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МИНЕМ УЕНЧЫКЛАР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0E4C6"/>
              </a:clrFrom>
              <a:clrTo>
                <a:srgbClr val="F0E4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17098" y="924542"/>
            <a:ext cx="1512168" cy="1072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645024" y="2288704"/>
            <a:ext cx="28803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КУКЛА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КУРЧАК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09625" y="4072374"/>
            <a:ext cx="1584178" cy="1329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509120" y="5529064"/>
            <a:ext cx="12961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МЯЧ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ТУП</a:t>
            </a:r>
            <a:endParaRPr lang="ru-RU" sz="1600" b="1" dirty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80727" y="7401273"/>
            <a:ext cx="144016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76672" y="8769424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ЗАЯЦ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КУЯН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9A584"/>
              </a:clrFrom>
              <a:clrTo>
                <a:srgbClr val="F9A58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06657" y="7475743"/>
            <a:ext cx="1296142" cy="1147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365104" y="8697416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МЕДВЕДЬ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АЮ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80628" y="56456"/>
            <a:ext cx="3152184" cy="3198251"/>
          </a:xfrm>
          <a:prstGeom prst="rect">
            <a:avLst/>
          </a:prstGeom>
          <a:noFill/>
        </p:spPr>
      </p:pic>
      <p:pic>
        <p:nvPicPr>
          <p:cNvPr id="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45168" y="56456"/>
            <a:ext cx="3152184" cy="3198251"/>
          </a:xfrm>
          <a:prstGeom prst="rect">
            <a:avLst/>
          </a:prstGeom>
          <a:noFill/>
        </p:spPr>
      </p:pic>
      <p:pic>
        <p:nvPicPr>
          <p:cNvPr id="7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3336820"/>
            <a:ext cx="3152184" cy="3198251"/>
          </a:xfrm>
          <a:prstGeom prst="rect">
            <a:avLst/>
          </a:prstGeom>
          <a:noFill/>
        </p:spPr>
      </p:pic>
      <p:pic>
        <p:nvPicPr>
          <p:cNvPr id="8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0" y="3368824"/>
            <a:ext cx="3152184" cy="3198251"/>
          </a:xfrm>
          <a:prstGeom prst="rect">
            <a:avLst/>
          </a:prstGeom>
          <a:noFill/>
        </p:spPr>
      </p:pic>
      <p:pic>
        <p:nvPicPr>
          <p:cNvPr id="10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6651292"/>
            <a:ext cx="3152184" cy="3198251"/>
          </a:xfrm>
          <a:prstGeom prst="rect">
            <a:avLst/>
          </a:prstGeom>
          <a:noFill/>
        </p:spPr>
      </p:pic>
      <p:pic>
        <p:nvPicPr>
          <p:cNvPr id="11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16632" y="6611288"/>
            <a:ext cx="3152184" cy="3198251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712" y="992560"/>
            <a:ext cx="1786793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80727" y="2288704"/>
            <a:ext cx="14401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96833" y="960831"/>
            <a:ext cx="1296144" cy="10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581128" y="2216696"/>
            <a:ext cx="12241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КОШКА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ПЕСИ</a:t>
            </a:r>
            <a:endParaRPr lang="ru-RU" sz="1600" b="1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08721" y="4160913"/>
            <a:ext cx="1440158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 rot="10800000" flipV="1">
            <a:off x="667339" y="5361562"/>
            <a:ext cx="17449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СОБАКА АКБАЙ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 АКБАЙ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93096" y="4088904"/>
            <a:ext cx="1656182" cy="136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96752" y="7689304"/>
            <a:ext cx="93610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221088" y="5529064"/>
            <a:ext cx="16561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Большой мяч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Кечкенә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туп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4664" y="8481392"/>
            <a:ext cx="2677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Маленький мяч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Кечкенә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туп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65102" y="7401272"/>
            <a:ext cx="1440158" cy="144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437111" y="8841432"/>
            <a:ext cx="1584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Большой заяц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Кечкенә куян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80628" y="56456"/>
            <a:ext cx="3152184" cy="3198251"/>
          </a:xfrm>
          <a:prstGeom prst="rect">
            <a:avLst/>
          </a:prstGeom>
          <a:noFill/>
        </p:spPr>
      </p:pic>
      <p:pic>
        <p:nvPicPr>
          <p:cNvPr id="6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29000" y="0"/>
            <a:ext cx="3152184" cy="3198251"/>
          </a:xfrm>
          <a:prstGeom prst="rect">
            <a:avLst/>
          </a:prstGeom>
          <a:noFill/>
        </p:spPr>
      </p:pic>
      <p:pic>
        <p:nvPicPr>
          <p:cNvPr id="7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3336820"/>
            <a:ext cx="3152184" cy="3198251"/>
          </a:xfrm>
          <a:prstGeom prst="rect">
            <a:avLst/>
          </a:prstGeom>
          <a:noFill/>
        </p:spPr>
      </p:pic>
      <p:pic>
        <p:nvPicPr>
          <p:cNvPr id="8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0792" y="3338925"/>
            <a:ext cx="3152184" cy="3198251"/>
          </a:xfrm>
          <a:prstGeom prst="rect">
            <a:avLst/>
          </a:prstGeom>
          <a:noFill/>
        </p:spPr>
      </p:pic>
      <p:pic>
        <p:nvPicPr>
          <p:cNvPr id="10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517176" y="6651292"/>
            <a:ext cx="3152184" cy="3198251"/>
          </a:xfrm>
          <a:prstGeom prst="rect">
            <a:avLst/>
          </a:prstGeom>
          <a:noFill/>
        </p:spPr>
      </p:pic>
      <p:pic>
        <p:nvPicPr>
          <p:cNvPr id="11" name="Picture 2" descr="https://www.freepngimg.com/thumb/decorative_border/34360-4-round-frame-transparent.pn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16632" y="6707749"/>
            <a:ext cx="3152184" cy="3198251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84465" y="816815"/>
            <a:ext cx="1080119" cy="855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48680" y="2000672"/>
            <a:ext cx="2232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Маленький заяц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Кечкенә куян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9100" y="812540"/>
            <a:ext cx="1512168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149080" y="2144689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Большая кошка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Кечкенә песи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52736" y="4376936"/>
            <a:ext cx="122413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76672" y="5457056"/>
            <a:ext cx="2376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Маленькая кошка 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Кечкенә песи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93096" y="4088904"/>
            <a:ext cx="151216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933056" y="5529064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Большая собака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эт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88739" y="7725311"/>
            <a:ext cx="122413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92696" y="8625408"/>
            <a:ext cx="208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Маленькая собака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Кечкенә эт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9A584"/>
              </a:clrFrom>
              <a:clrTo>
                <a:srgbClr val="F9A584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01107" y="7437276"/>
            <a:ext cx="1512168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221088" y="8841432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Большой мишка</a:t>
            </a:r>
          </a:p>
          <a:p>
            <a:pPr algn="ctr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аю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331</Words>
  <Application>Microsoft Office PowerPoint</Application>
  <PresentationFormat>Лист A4 (210x297 мм)</PresentationFormat>
  <Paragraphs>161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Незнаю потом think</dc:creator>
  <cp:lastModifiedBy>Пользователь</cp:lastModifiedBy>
  <cp:revision>44</cp:revision>
  <dcterms:created xsi:type="dcterms:W3CDTF">2020-11-15T12:10:15Z</dcterms:created>
  <dcterms:modified xsi:type="dcterms:W3CDTF">2021-04-22T10:15:34Z</dcterms:modified>
</cp:coreProperties>
</file>